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897" autoAdjust="0"/>
  </p:normalViewPr>
  <p:slideViewPr>
    <p:cSldViewPr snapToGrid="0">
      <p:cViewPr>
        <p:scale>
          <a:sx n="80" d="100"/>
          <a:sy n="80" d="100"/>
        </p:scale>
        <p:origin x="-120" y="-14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302E-03E4-4DF4-9B02-95129171607E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26318-B9F9-425E-B0DF-44ED061CA0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6318-B9F9-425E-B0DF-44ED061CA0F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6318-B9F9-425E-B0DF-44ED061CA0F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6318-B9F9-425E-B0DF-44ED061CA0F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6318-B9F9-425E-B0DF-44ED061CA0F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gris: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lampe à 250W SHP bâtiment F et G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orange: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lampe LED 30W administration et arrière du self (à confirmer)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bleu: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à 47W galerie bleu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rose: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crayon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250W (à confirmer)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vert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sodium 250w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batiment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 et 2 sur le G</a:t>
            </a:r>
          </a:p>
          <a:p>
            <a:r>
              <a:rPr lang="fr-FR" dirty="0" smtClean="0"/>
              <a:t>En</a:t>
            </a:r>
            <a:r>
              <a:rPr lang="fr-FR" baseline="0" dirty="0" smtClean="0"/>
              <a:t> noir: allogène 150warrière atelier</a:t>
            </a:r>
          </a:p>
          <a:p>
            <a:r>
              <a:rPr lang="fr-FR" baseline="0" dirty="0" err="1" smtClean="0"/>
              <a:t>Batiment</a:t>
            </a:r>
            <a:r>
              <a:rPr lang="fr-FR" baseline="0" dirty="0" smtClean="0"/>
              <a:t> L 250W et 400W coté préau</a:t>
            </a:r>
          </a:p>
          <a:p>
            <a:r>
              <a:rPr lang="fr-FR" baseline="0" dirty="0" smtClean="0"/>
              <a:t>Horaire éclairage, pour tous les </a:t>
            </a:r>
            <a:r>
              <a:rPr lang="fr-FR" baseline="0" dirty="0" err="1" smtClean="0"/>
              <a:t>batiment</a:t>
            </a:r>
            <a:r>
              <a:rPr lang="fr-FR" baseline="0" dirty="0" smtClean="0"/>
              <a:t>:</a:t>
            </a:r>
          </a:p>
          <a:p>
            <a:r>
              <a:rPr lang="fr-FR" baseline="0" dirty="0" smtClean="0"/>
              <a:t>5h30 à 8h30 = 3h30 d’éclairage</a:t>
            </a:r>
          </a:p>
          <a:p>
            <a:r>
              <a:rPr lang="fr-FR" baseline="0" dirty="0" smtClean="0"/>
              <a:t>17h30 à 23h30 = 6h00 d’éclairage </a:t>
            </a:r>
          </a:p>
          <a:p>
            <a:r>
              <a:rPr lang="fr-FR" baseline="0" dirty="0" smtClean="0"/>
              <a:t>1 pour le </a:t>
            </a:r>
            <a:r>
              <a:rPr lang="fr-FR" baseline="0" dirty="0" err="1" smtClean="0"/>
              <a:t>batiement</a:t>
            </a:r>
            <a:r>
              <a:rPr lang="fr-FR" baseline="0" dirty="0" smtClean="0"/>
              <a:t> A </a:t>
            </a:r>
          </a:p>
          <a:p>
            <a:r>
              <a:rPr lang="fr-FR" baseline="0" dirty="0" smtClean="0"/>
              <a:t>1 pour la </a:t>
            </a:r>
            <a:r>
              <a:rPr lang="fr-FR" baseline="0" dirty="0" err="1" smtClean="0"/>
              <a:t>batiment</a:t>
            </a:r>
            <a:r>
              <a:rPr lang="fr-FR" baseline="0" dirty="0" smtClean="0"/>
              <a:t> C</a:t>
            </a:r>
          </a:p>
          <a:p>
            <a:r>
              <a:rPr lang="fr-FR" baseline="0" dirty="0" smtClean="0"/>
              <a:t>1 pour le </a:t>
            </a:r>
            <a:r>
              <a:rPr lang="fr-FR" baseline="0" dirty="0" err="1" smtClean="0"/>
              <a:t>batiement</a:t>
            </a:r>
            <a:r>
              <a:rPr lang="fr-FR" baseline="0" dirty="0" smtClean="0"/>
              <a:t> F</a:t>
            </a:r>
          </a:p>
          <a:p>
            <a:r>
              <a:rPr lang="fr-FR" baseline="0" dirty="0" smtClean="0"/>
              <a:t>1 pour le </a:t>
            </a:r>
            <a:r>
              <a:rPr lang="fr-FR" baseline="0" dirty="0" err="1" smtClean="0"/>
              <a:t>batilemnt</a:t>
            </a:r>
            <a:r>
              <a:rPr lang="fr-FR" baseline="0" dirty="0" smtClean="0"/>
              <a:t> G</a:t>
            </a:r>
          </a:p>
          <a:p>
            <a:r>
              <a:rPr lang="fr-FR" baseline="0" dirty="0" smtClean="0"/>
              <a:t>1 pour le </a:t>
            </a:r>
            <a:r>
              <a:rPr lang="fr-FR" baseline="0" dirty="0" err="1" smtClean="0"/>
              <a:t>batiment</a:t>
            </a:r>
            <a:r>
              <a:rPr lang="fr-FR" baseline="0" dirty="0" smtClean="0"/>
              <a:t> M</a:t>
            </a:r>
          </a:p>
          <a:p>
            <a:r>
              <a:rPr lang="fr-FR" baseline="0" dirty="0" err="1" smtClean="0"/>
              <a:t>Batiment</a:t>
            </a:r>
            <a:r>
              <a:rPr lang="fr-FR" baseline="0" dirty="0" smtClean="0"/>
              <a:t> L ?</a:t>
            </a:r>
          </a:p>
          <a:p>
            <a:endParaRPr lang="fr-FR" baseline="0" dirty="0" smtClean="0"/>
          </a:p>
          <a:p>
            <a:r>
              <a:rPr lang="fr-FR" baseline="0" dirty="0" smtClean="0"/>
              <a:t>Il y a aussi des interrupteur crépusculaire donc si les lux sont en dessous de 20 les lumière s’allume.</a:t>
            </a:r>
          </a:p>
          <a:p>
            <a:r>
              <a:rPr lang="fr-FR" baseline="0" dirty="0" smtClean="0"/>
              <a:t>Il n’y en a pas pour l’infirmerie.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6318-B9F9-425E-B0DF-44ED061CA0F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6318-B9F9-425E-B0DF-44ED061CA0F7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238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661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1535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19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089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173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7730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24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8984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927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616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46A4-5CA5-44A7-89DD-6412988A2266}" type="datetimeFigureOut">
              <a:rPr lang="fr-FR" smtClean="0"/>
              <a:pPr/>
              <a:t>24/09/2021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5FAC-15C6-4AA3-BE7D-57D5DB3D8E7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736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Comprendre et réduire la consommation de l’éclairage extérieur du lycée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1800" dirty="0" smtClean="0"/>
              <a:t>1 l’organisation de départ</a:t>
            </a:r>
          </a:p>
          <a:p>
            <a:r>
              <a:rPr lang="fr-FR" sz="1800" dirty="0" smtClean="0"/>
              <a:t>2, le déroulement</a:t>
            </a:r>
          </a:p>
          <a:p>
            <a:r>
              <a:rPr lang="fr-FR" sz="1800" dirty="0" smtClean="0"/>
              <a:t>3 les retours</a:t>
            </a:r>
          </a:p>
          <a:p>
            <a:r>
              <a:rPr lang="fr-FR" sz="1800" dirty="0" smtClean="0"/>
              <a:t>4 Les apports </a:t>
            </a:r>
          </a:p>
          <a:p>
            <a:r>
              <a:rPr lang="fr-FR" sz="1800" dirty="0" smtClean="0"/>
              <a:t>5 Notre étude</a:t>
            </a:r>
          </a:p>
          <a:p>
            <a:r>
              <a:rPr lang="fr-FR" sz="1800" dirty="0" smtClean="0"/>
              <a:t>6 Nos préconisations</a:t>
            </a:r>
            <a:endParaRPr lang="fr-FR" sz="1800" dirty="0"/>
          </a:p>
        </p:txBody>
      </p:sp>
    </p:spTree>
    <p:extLst>
      <p:ext uri="{BB962C8B-B14F-4D97-AF65-F5344CB8AC3E}">
        <p14:creationId xmlns="" xmlns:p14="http://schemas.microsoft.com/office/powerpoint/2010/main" val="19027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 l’organisation de départ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3045" r="1145" b="5637"/>
          <a:stretch>
            <a:fillRect/>
          </a:stretch>
        </p:blipFill>
        <p:spPr>
          <a:xfrm>
            <a:off x="702029" y="1276350"/>
            <a:ext cx="10673643" cy="5314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28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 Le déroulement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04900"/>
            <a:ext cx="11372850" cy="4686300"/>
          </a:xfrm>
        </p:spPr>
        <p:txBody>
          <a:bodyPr>
            <a:normAutofit fontScale="92500" lnSpcReduction="10000"/>
          </a:bodyPr>
          <a:lstStyle/>
          <a:p>
            <a:r>
              <a:rPr lang="fr-FR" u="sng" dirty="0" smtClean="0"/>
              <a:t>Ce qui a fonctionné </a:t>
            </a:r>
            <a:r>
              <a:rPr lang="fr-FR" dirty="0" smtClean="0"/>
              <a:t>: le groupe 1 a rencontré Mr poulain l’agent chargé de la maintenance , Le groupe 2 et 3  ont rencontré l’intendante, le groupe 4 s’est occupé des obligations et des contrôles , le groupe 5 s’est chargé des études de consommation de chaque projecteur et le groupe  6 des évaluations des consommations.</a:t>
            </a:r>
          </a:p>
          <a:p>
            <a:endParaRPr lang="fr-FR" dirty="0" smtClean="0"/>
          </a:p>
          <a:p>
            <a:r>
              <a:rPr lang="fr-FR" u="sng" dirty="0" smtClean="0"/>
              <a:t>Ce qui n’a pas fonctionné et pourquoi</a:t>
            </a:r>
            <a:r>
              <a:rPr lang="fr-FR" dirty="0" smtClean="0"/>
              <a:t>: Les groupe ne se sont pas concertés pour se donner les informations </a:t>
            </a:r>
          </a:p>
          <a:p>
            <a:endParaRPr lang="fr-FR" dirty="0"/>
          </a:p>
          <a:p>
            <a:r>
              <a:rPr lang="fr-FR" u="sng" dirty="0" smtClean="0"/>
              <a:t>Quelles  solutions avons-nous mis en place pour continuer </a:t>
            </a:r>
            <a:r>
              <a:rPr lang="fr-FR" dirty="0" smtClean="0"/>
              <a:t>: : on a fait beaucoup de cours sur l’éclairage et sur la consommation électrique,  et aussi on a fait le concours général des </a:t>
            </a:r>
            <a:r>
              <a:rPr lang="fr-FR" dirty="0" err="1" smtClean="0"/>
              <a:t>metiers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30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Les retours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505449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Groupe 1  : explications par </a:t>
            </a:r>
            <a:r>
              <a:rPr lang="fr-FR" dirty="0" err="1" smtClean="0"/>
              <a:t>mr</a:t>
            </a:r>
            <a:r>
              <a:rPr lang="fr-FR" dirty="0" smtClean="0"/>
              <a:t> Poulain : </a:t>
            </a:r>
          </a:p>
          <a:p>
            <a:pPr>
              <a:buFontTx/>
              <a:buChar char="-"/>
            </a:pPr>
            <a:r>
              <a:rPr lang="fr-FR" dirty="0" smtClean="0"/>
              <a:t> Explication fonctionnement Luminaire extérieur </a:t>
            </a:r>
          </a:p>
          <a:p>
            <a:pPr>
              <a:buFontTx/>
              <a:buChar char="-"/>
            </a:pPr>
            <a:r>
              <a:rPr lang="fr-FR" dirty="0" smtClean="0"/>
              <a:t> Positionnement Luminaire extérieure</a:t>
            </a:r>
          </a:p>
          <a:p>
            <a:pPr>
              <a:buFontTx/>
              <a:buChar char="-"/>
            </a:pPr>
            <a:r>
              <a:rPr lang="fr-FR" dirty="0" smtClean="0"/>
              <a:t> Explication fonctionnement horlogerie/Crépuscule </a:t>
            </a:r>
          </a:p>
          <a:p>
            <a:pPr>
              <a:buFontTx/>
              <a:buChar char="-"/>
            </a:pPr>
            <a:r>
              <a:rPr lang="fr-FR" dirty="0" smtClean="0"/>
              <a:t> Visite local électrique</a:t>
            </a:r>
          </a:p>
          <a:p>
            <a:pPr>
              <a:buFontTx/>
              <a:buChar char="-"/>
            </a:pPr>
            <a:r>
              <a:rPr lang="fr-FR" dirty="0" smtClean="0"/>
              <a:t> Type de luminaire extérieure</a:t>
            </a:r>
          </a:p>
          <a:p>
            <a:pPr>
              <a:buFontTx/>
              <a:buChar char="-"/>
            </a:pPr>
            <a:r>
              <a:rPr lang="fr-FR" dirty="0" smtClean="0"/>
              <a:t> Placement interrupteur </a:t>
            </a:r>
          </a:p>
          <a:p>
            <a:pPr>
              <a:buFontTx/>
              <a:buChar char="-"/>
            </a:pPr>
            <a:r>
              <a:rPr lang="fr-FR" dirty="0" smtClean="0"/>
              <a:t> Visite luminaire de toit</a:t>
            </a:r>
          </a:p>
          <a:p>
            <a:pPr>
              <a:buFontTx/>
              <a:buChar char="-"/>
            </a:pPr>
            <a:r>
              <a:rPr lang="fr-FR" dirty="0" smtClean="0"/>
              <a:t> fiche signalétique des luminaire du toit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Groupe 2 et Groupe 3 : explications de Mme </a:t>
            </a:r>
            <a:r>
              <a:rPr lang="fr-FR" dirty="0" err="1" smtClean="0"/>
              <a:t>Lannier</a:t>
            </a:r>
            <a:r>
              <a:rPr lang="fr-FR" dirty="0" smtClean="0"/>
              <a:t> : </a:t>
            </a:r>
          </a:p>
          <a:p>
            <a:pPr>
              <a:buFontTx/>
              <a:buChar char="-"/>
            </a:pPr>
            <a:r>
              <a:rPr lang="fr-FR" dirty="0" smtClean="0"/>
              <a:t> Consommation électrique des différents bâtiments</a:t>
            </a:r>
          </a:p>
          <a:p>
            <a:pPr>
              <a:buFontTx/>
              <a:buChar char="-"/>
            </a:pPr>
            <a:r>
              <a:rPr lang="fr-FR" dirty="0" smtClean="0"/>
              <a:t> Consommation en Eau</a:t>
            </a:r>
          </a:p>
          <a:p>
            <a:pPr>
              <a:buFontTx/>
              <a:buChar char="-"/>
            </a:pPr>
            <a:r>
              <a:rPr lang="fr-FR" dirty="0" smtClean="0"/>
              <a:t> Consommation Gaz</a:t>
            </a:r>
          </a:p>
          <a:p>
            <a:pPr>
              <a:buFontTx/>
              <a:buChar char="-"/>
            </a:pPr>
            <a:r>
              <a:rPr lang="fr-FR" dirty="0" smtClean="0"/>
              <a:t> Bâtiment L en surconsommation </a:t>
            </a:r>
          </a:p>
          <a:p>
            <a:pPr>
              <a:buFontTx/>
              <a:buChar char="-"/>
            </a:pPr>
            <a:r>
              <a:rPr lang="fr-FR" dirty="0" smtClean="0"/>
              <a:t> Plan Luminaires extérieures</a:t>
            </a:r>
          </a:p>
          <a:p>
            <a:pPr>
              <a:buFontTx/>
              <a:buChar char="-"/>
            </a:pPr>
            <a:r>
              <a:rPr lang="fr-FR" dirty="0" smtClean="0"/>
              <a:t> Logiciel Prix/Facture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710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Les apports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Cours sur l’éclairage</a:t>
            </a:r>
          </a:p>
          <a:p>
            <a:endParaRPr lang="fr-FR" dirty="0"/>
          </a:p>
          <a:p>
            <a:r>
              <a:rPr lang="fr-FR" dirty="0" smtClean="0"/>
              <a:t>Cours sur les consommations d’énergie électrique , sur la facturation (tarif bleu)</a:t>
            </a:r>
          </a:p>
          <a:p>
            <a:endParaRPr lang="fr-FR" dirty="0"/>
          </a:p>
          <a:p>
            <a:r>
              <a:rPr lang="fr-FR" dirty="0" smtClean="0"/>
              <a:t>Mesure de tension, courant et puissances</a:t>
            </a:r>
          </a:p>
          <a:p>
            <a:endParaRPr lang="fr-FR" dirty="0"/>
          </a:p>
          <a:p>
            <a:r>
              <a:rPr lang="fr-FR" dirty="0" smtClean="0"/>
              <a:t>Projet d’éclairage , pour prévoir le nombre de luminaires dans une pièce . </a:t>
            </a:r>
          </a:p>
          <a:p>
            <a:endParaRPr lang="fr-FR" dirty="0"/>
          </a:p>
          <a:p>
            <a:r>
              <a:rPr lang="fr-FR" dirty="0" smtClean="0"/>
              <a:t>Gestion d ’éclairage de façon ‘intelligente ‘ (</a:t>
            </a:r>
            <a:r>
              <a:rPr lang="fr-FR" dirty="0" err="1" smtClean="0"/>
              <a:t>my</a:t>
            </a:r>
            <a:r>
              <a:rPr lang="fr-FR" dirty="0" smtClean="0"/>
              <a:t> home) - CGM : habilitation , projet d’éclairage et gestion intelligente de l’éclairage via MY HOME.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5643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 Notre étude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099" y="1589761"/>
            <a:ext cx="4743091" cy="5207160"/>
          </a:xfrm>
        </p:spPr>
        <p:txBody>
          <a:bodyPr>
            <a:normAutofit fontScale="40000" lnSpcReduction="20000"/>
          </a:bodyPr>
          <a:lstStyle/>
          <a:p>
            <a:r>
              <a:rPr lang="fr-FR" dirty="0" smtClean="0"/>
              <a:t>En gris: lampe à 250W SHP bâtiment F et G</a:t>
            </a:r>
          </a:p>
          <a:p>
            <a:r>
              <a:rPr lang="fr-FR" dirty="0" smtClean="0"/>
              <a:t>En orange: lampe LED 30W administration et arrière du self (à confirmer)</a:t>
            </a:r>
          </a:p>
          <a:p>
            <a:r>
              <a:rPr lang="fr-FR" dirty="0" smtClean="0"/>
              <a:t>En bleu: LED à 47W galerie bleu</a:t>
            </a:r>
          </a:p>
          <a:p>
            <a:r>
              <a:rPr lang="fr-FR" dirty="0" smtClean="0"/>
              <a:t>En rose: crayon 250W (à confirmer)</a:t>
            </a:r>
          </a:p>
          <a:p>
            <a:r>
              <a:rPr lang="fr-FR" dirty="0" smtClean="0"/>
              <a:t>En vert: sodium 250w </a:t>
            </a:r>
            <a:r>
              <a:rPr lang="fr-FR" dirty="0" err="1" smtClean="0"/>
              <a:t>batiment</a:t>
            </a:r>
            <a:r>
              <a:rPr lang="fr-FR" dirty="0" smtClean="0"/>
              <a:t> M et 2 sur le G</a:t>
            </a:r>
          </a:p>
          <a:p>
            <a:r>
              <a:rPr lang="fr-FR" dirty="0" smtClean="0"/>
              <a:t>En noir: allogène 150warrière atelier</a:t>
            </a:r>
          </a:p>
          <a:p>
            <a:r>
              <a:rPr lang="fr-FR" dirty="0" err="1" smtClean="0"/>
              <a:t>Batiment</a:t>
            </a:r>
            <a:r>
              <a:rPr lang="fr-FR" dirty="0" smtClean="0"/>
              <a:t> L 250W et 400W coté préau</a:t>
            </a:r>
          </a:p>
          <a:p>
            <a:r>
              <a:rPr lang="fr-FR" dirty="0" smtClean="0"/>
              <a:t>Horaire éclairage, pour tous les </a:t>
            </a:r>
            <a:r>
              <a:rPr lang="fr-FR" dirty="0" err="1" smtClean="0"/>
              <a:t>batiment</a:t>
            </a:r>
            <a:r>
              <a:rPr lang="fr-FR" dirty="0" smtClean="0"/>
              <a:t>:</a:t>
            </a:r>
          </a:p>
          <a:p>
            <a:r>
              <a:rPr lang="fr-FR" dirty="0" smtClean="0"/>
              <a:t>5h30 à 8h30 = 3h30 d’éclairage</a:t>
            </a:r>
          </a:p>
          <a:p>
            <a:r>
              <a:rPr lang="fr-FR" dirty="0" smtClean="0"/>
              <a:t>17h30 à 23h30 = 6h00 d’éclairage </a:t>
            </a:r>
          </a:p>
          <a:p>
            <a:r>
              <a:rPr lang="fr-FR" dirty="0" smtClean="0"/>
              <a:t>1 pour le </a:t>
            </a:r>
            <a:r>
              <a:rPr lang="fr-FR" dirty="0" err="1" smtClean="0"/>
              <a:t>batiement</a:t>
            </a:r>
            <a:r>
              <a:rPr lang="fr-FR" dirty="0" smtClean="0"/>
              <a:t> A </a:t>
            </a:r>
          </a:p>
          <a:p>
            <a:r>
              <a:rPr lang="fr-FR" dirty="0" smtClean="0"/>
              <a:t>1 pour la </a:t>
            </a:r>
            <a:r>
              <a:rPr lang="fr-FR" dirty="0" err="1" smtClean="0"/>
              <a:t>batiment</a:t>
            </a:r>
            <a:r>
              <a:rPr lang="fr-FR" dirty="0" smtClean="0"/>
              <a:t> C</a:t>
            </a:r>
          </a:p>
          <a:p>
            <a:r>
              <a:rPr lang="fr-FR" dirty="0" smtClean="0"/>
              <a:t>1 pour le </a:t>
            </a:r>
            <a:r>
              <a:rPr lang="fr-FR" dirty="0" err="1" smtClean="0"/>
              <a:t>batiement</a:t>
            </a:r>
            <a:r>
              <a:rPr lang="fr-FR" dirty="0" smtClean="0"/>
              <a:t> F</a:t>
            </a:r>
          </a:p>
          <a:p>
            <a:r>
              <a:rPr lang="fr-FR" dirty="0" smtClean="0"/>
              <a:t>1 pour le </a:t>
            </a:r>
            <a:r>
              <a:rPr lang="fr-FR" dirty="0" err="1" smtClean="0"/>
              <a:t>batilemnt</a:t>
            </a:r>
            <a:r>
              <a:rPr lang="fr-FR" dirty="0" smtClean="0"/>
              <a:t> G</a:t>
            </a:r>
          </a:p>
          <a:p>
            <a:r>
              <a:rPr lang="fr-FR" dirty="0" smtClean="0"/>
              <a:t>1 pour le </a:t>
            </a:r>
            <a:r>
              <a:rPr lang="fr-FR" dirty="0" err="1" smtClean="0"/>
              <a:t>batiment</a:t>
            </a:r>
            <a:r>
              <a:rPr lang="fr-FR" dirty="0" smtClean="0"/>
              <a:t> M</a:t>
            </a:r>
          </a:p>
          <a:p>
            <a:r>
              <a:rPr lang="fr-FR" dirty="0" err="1" smtClean="0"/>
              <a:t>Batiment</a:t>
            </a:r>
            <a:r>
              <a:rPr lang="fr-FR" dirty="0" smtClean="0"/>
              <a:t> L ?</a:t>
            </a:r>
          </a:p>
          <a:p>
            <a:endParaRPr lang="fr-FR" dirty="0" smtClean="0"/>
          </a:p>
          <a:p>
            <a:r>
              <a:rPr lang="fr-FR" dirty="0" smtClean="0"/>
              <a:t>Il y a aussi des interrupteur crépusculaire donc si les lux sont en dessous de 20 les lumière s’allume.</a:t>
            </a:r>
          </a:p>
          <a:p>
            <a:r>
              <a:rPr lang="fr-FR" dirty="0" smtClean="0"/>
              <a:t>Il n’y en a pas pour l’infirmerie.</a:t>
            </a:r>
          </a:p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488276" y="154276"/>
            <a:ext cx="6063673" cy="7343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52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 Nos préconisations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Améliorer le temps de  fonctionnement :</a:t>
            </a:r>
          </a:p>
          <a:p>
            <a:r>
              <a:rPr lang="fr-FR" dirty="0" smtClean="0"/>
              <a:t>Interrupteur programmable sur l’année.</a:t>
            </a:r>
          </a:p>
          <a:p>
            <a:r>
              <a:rPr lang="fr-FR" dirty="0" smtClean="0"/>
              <a:t>Plage de fonctionnement personnalisée aux bâtiments.</a:t>
            </a:r>
          </a:p>
          <a:p>
            <a:endParaRPr lang="fr-FR" dirty="0" smtClean="0"/>
          </a:p>
          <a:p>
            <a:r>
              <a:rPr lang="fr-FR" dirty="0" smtClean="0"/>
              <a:t>Diminuer la puissance</a:t>
            </a:r>
          </a:p>
          <a:p>
            <a:r>
              <a:rPr lang="fr-FR" dirty="0" smtClean="0"/>
              <a:t>Réflexion sur le type de luminaire adapté.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156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Avez–vous des questions?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908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589</Words>
  <Application>Microsoft Office PowerPoint</Application>
  <PresentationFormat>Personnalisé</PresentationFormat>
  <Paragraphs>98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Comprendre et réduire la consommation de l’éclairage extérieur du lycée</vt:lpstr>
      <vt:lpstr>1 l’organisation de départ</vt:lpstr>
      <vt:lpstr>2 Le déroulement </vt:lpstr>
      <vt:lpstr>3 Les retours </vt:lpstr>
      <vt:lpstr>4 Les apports </vt:lpstr>
      <vt:lpstr>5 Notre étude</vt:lpstr>
      <vt:lpstr>6 Nos préconisations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Comprendre et reduire la consommation de l’éclairage extérieur du lycée</dc:title>
  <dc:creator>gonidec gonidec</dc:creator>
  <cp:lastModifiedBy>Labo</cp:lastModifiedBy>
  <cp:revision>45</cp:revision>
  <dcterms:created xsi:type="dcterms:W3CDTF">2021-05-16T14:50:17Z</dcterms:created>
  <dcterms:modified xsi:type="dcterms:W3CDTF">2021-09-24T07:32:47Z</dcterms:modified>
</cp:coreProperties>
</file>